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75" r:id="rId3"/>
    <p:sldId id="276" r:id="rId4"/>
    <p:sldId id="277" r:id="rId5"/>
    <p:sldId id="257" r:id="rId6"/>
    <p:sldId id="258" r:id="rId7"/>
    <p:sldId id="259" r:id="rId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2" y="96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4/26/2020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10AA40CA-05A9-4251-9616-E39A5860D6A9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/>
              <a:t>4/26/2020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4" tIns="48327" rIns="96654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54" tIns="48327" rIns="96654" bIns="4832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D4BD78A8-4EFE-4B17-80BE-CCD3BABE3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ED404-3EE4-4B42-8C75-AF92EA812FC2}" type="datetime1">
              <a:rPr lang="en-US" smtClean="0"/>
              <a:pPr/>
              <a:t>4/26/2020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8343D-FC38-4044-A3FE-AB6ACFAE561C}" type="datetime1">
              <a:rPr lang="en-US" smtClean="0"/>
              <a:pPr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891B4-FAFE-40E4-BA88-0FCC70E5CC26}" type="datetime1">
              <a:rPr lang="en-US" smtClean="0"/>
              <a:pPr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0318AA-D2BD-49D5-B5B9-1FD472F379AC}" type="datetime1">
              <a:rPr lang="en-US" smtClean="0"/>
              <a:pPr/>
              <a:t>4/26/2020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AFD9-66D2-4FFE-8647-88DC373BFEA6}" type="datetime1">
              <a:rPr lang="en-US" smtClean="0"/>
              <a:pPr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4C667-36D2-4C54-A5F8-447973F7B6D7}" type="datetime1">
              <a:rPr lang="en-US" smtClean="0"/>
              <a:pPr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C3B37-D09B-4F63-A0F9-C5D7E5CB995B}" type="datetime1">
              <a:rPr lang="en-US" smtClean="0"/>
              <a:pPr/>
              <a:t>4/26/2020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D2E5F-07F4-4936-A897-26A33B228558}" type="datetime1">
              <a:rPr lang="en-US" smtClean="0"/>
              <a:pPr/>
              <a:t>4/26/2020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0FBFB-421C-4644-A007-CB6A33ADC5F2}" type="datetime1">
              <a:rPr lang="en-US" smtClean="0"/>
              <a:pPr/>
              <a:t>4/26/2020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BAFB8D4-3BB7-4EE3-A00D-0363C27F9073}" type="datetime1">
              <a:rPr lang="en-US" smtClean="0"/>
              <a:pPr/>
              <a:t>4/26/2020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86096-FC71-4E8E-8601-23E993F1BF8F}" type="datetime1">
              <a:rPr lang="en-US" smtClean="0"/>
              <a:pPr/>
              <a:t>4/26/2020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ABDC95E-A5ED-4DC7-B457-D90593C25699}" type="datetime1">
              <a:rPr lang="en-US" smtClean="0"/>
              <a:pPr/>
              <a:t>4/26/2020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75940"/>
            <a:ext cx="8305800" cy="1938992"/>
          </a:xfrm>
        </p:spPr>
        <p:txBody>
          <a:bodyPr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Would Malachi Be Heard Today?</a:t>
            </a:r>
            <a:b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(Part 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7250"/>
            <a:ext cx="7524750" cy="1323439"/>
          </a:xfrm>
          <a:noFill/>
        </p:spPr>
        <p:txBody>
          <a:bodyPr wrap="square">
            <a:spAutoFit/>
          </a:bodyPr>
          <a:lstStyle/>
          <a:p>
            <a:r>
              <a:rPr lang="en-US" sz="4000" dirty="0"/>
              <a:t>Background of Haggai, Ezra, Nehemiah, Zechariah, and Malachi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305800" cy="5016758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/>
              <a:t>Captivity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606 BC – First captives taken by Nebuchadnezzar. Daniel 1:1-2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597 BC – Second Group (10,000) taken to Babylon.</a:t>
            </a:r>
            <a:br>
              <a:rPr lang="en-US" sz="2800" dirty="0"/>
            </a:br>
            <a:r>
              <a:rPr lang="en-US" sz="2800" dirty="0"/>
              <a:t>2 Kings 24:10-16; Ezekiel 1:1-3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586 BC – Jerusalem falls, temple destroyed.</a:t>
            </a:r>
            <a:br>
              <a:rPr lang="en-US" sz="2800" dirty="0"/>
            </a:br>
            <a:r>
              <a:rPr lang="en-US" sz="2800" dirty="0"/>
              <a:t>2 Kings 25:1-21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539 BC – Babylon falls to Medes and Persians.</a:t>
            </a:r>
            <a:br>
              <a:rPr lang="en-US" sz="2800" dirty="0"/>
            </a:br>
            <a:r>
              <a:rPr lang="en-US" sz="2800" dirty="0"/>
              <a:t>Daniel 5: 25ff; Isaiah 44:27-45:1-4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Ecclesiastes 7:14 says, </a:t>
            </a:r>
            <a:r>
              <a:rPr lang="en-US" sz="2000" i="1" dirty="0"/>
              <a:t>“In the day of prosperity be joyful, and in the day of adversity consider.”</a:t>
            </a:r>
            <a:endParaRPr lang="en-US" sz="2000" dirty="0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305800" cy="4648965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3200" b="1" dirty="0"/>
              <a:t>Restoration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536 BC – Cyrus issues a decree (538) for the Jews to go back to Jerusalem; after 70 years.</a:t>
            </a:r>
            <a:br>
              <a:rPr lang="en-US" sz="2800" dirty="0"/>
            </a:br>
            <a:r>
              <a:rPr lang="en-US" sz="2800" dirty="0"/>
              <a:t>(cf. Jeremiah 25:11; 29:10-14)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Almost 50,000 return under the leadership of Zerubbabel (2 Chronicles 36:21-23; Ezra 1)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520-516 BC – The temple is completed. Ezra 6:15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458 BC – Ezra led a second remnant of 2,058 Jews to Jerusalem. Ezra 8:1-34; Zechariah 9-14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444 BC – Nehemiah lead a third remnant back. </a:t>
            </a:r>
            <a:br>
              <a:rPr lang="en-US" sz="2800" dirty="0"/>
            </a:br>
            <a:r>
              <a:rPr lang="en-US" sz="2800" dirty="0"/>
              <a:t>Nehemiah 2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E9623D3-8C1B-4D16-9271-3DEB3C6E02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67250"/>
            <a:ext cx="7524750" cy="1323439"/>
          </a:xfrm>
          <a:noFill/>
        </p:spPr>
        <p:txBody>
          <a:bodyPr wrap="square">
            <a:spAutoFit/>
          </a:bodyPr>
          <a:lstStyle/>
          <a:p>
            <a:r>
              <a:rPr lang="en-US" sz="4000" dirty="0"/>
              <a:t>Background of Haggai, Ezra, Nehemiah, Zechariah, and Malachi</a:t>
            </a: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458200" cy="5219891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3200" b="1" dirty="0"/>
              <a:t>Restoration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445-432 BC – Malachi writes about faithfulness to the Lord.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About 100 years after the restoration. 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2</a:t>
            </a:r>
            <a:r>
              <a:rPr lang="en-US" sz="2600" baseline="30000" dirty="0"/>
              <a:t>nd</a:t>
            </a:r>
            <a:r>
              <a:rPr lang="en-US" sz="2600" dirty="0"/>
              <a:t> and 3</a:t>
            </a:r>
            <a:r>
              <a:rPr lang="en-US" sz="2600" baseline="30000" dirty="0"/>
              <a:t>rd</a:t>
            </a:r>
            <a:r>
              <a:rPr lang="en-US" sz="2600" dirty="0"/>
              <a:t> generation descendants had begun to lose sight of serving the Lord and wholehearted zeal.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Worship was in decay, priests were careless regarding sacrifices. (1:6-8, 13; 2:9)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Tithing had been neglected. (3:9-10)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Indifference and skepticism characterized the nation as a whole. (3:14; 2:17)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Divorce and intermarriage with the Gentile women was common. (2:11-16)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18D4B7C-8189-47EC-A7C4-55792A6F3E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67250"/>
            <a:ext cx="7524750" cy="1323439"/>
          </a:xfrm>
          <a:noFill/>
        </p:spPr>
        <p:txBody>
          <a:bodyPr wrap="square">
            <a:spAutoFit/>
          </a:bodyPr>
          <a:lstStyle/>
          <a:p>
            <a:r>
              <a:rPr lang="en-US" sz="4000" dirty="0"/>
              <a:t>Background of Haggai, Ezra, Nehemiah, Zechariah, and Malachi</a:t>
            </a:r>
          </a:p>
        </p:txBody>
      </p:sp>
    </p:spTree>
    <p:extLst>
      <p:ext uri="{BB962C8B-B14F-4D97-AF65-F5344CB8AC3E}">
        <p14:creationId xmlns:p14="http://schemas.microsoft.com/office/powerpoint/2010/main" val="869005148"/>
      </p:ext>
    </p:extLst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0914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i="1" dirty="0"/>
              <a:t>Ye say … “Wherein hast thou loved us?” Malachi 1:2</a:t>
            </a:r>
          </a:p>
          <a:p>
            <a:pPr>
              <a:buNone/>
            </a:pPr>
            <a:endParaRPr lang="en-US" sz="3600" dirty="0"/>
          </a:p>
          <a:p>
            <a:pPr>
              <a:buNone/>
            </a:pPr>
            <a:r>
              <a:rPr lang="en-US" sz="3600" u="sng" dirty="0"/>
              <a:t>The Lord’s Answer</a:t>
            </a:r>
            <a:r>
              <a:rPr lang="en-US" sz="3600" dirty="0"/>
              <a:t>:</a:t>
            </a:r>
          </a:p>
          <a:p>
            <a:r>
              <a:rPr lang="en-US" sz="3600" dirty="0"/>
              <a:t>I chose Jacob (descendants) over Esau. 1:2-4; cf. Genesis 25:23</a:t>
            </a:r>
          </a:p>
          <a:p>
            <a:pPr>
              <a:buNone/>
            </a:pPr>
            <a:r>
              <a:rPr lang="en-US" sz="3600" dirty="0"/>
              <a:t>	NOTE: God restored Israel, but refused to restore Edom. Jeremiah 49:7-22</a:t>
            </a:r>
          </a:p>
          <a:p>
            <a:pPr>
              <a:buNone/>
            </a:pPr>
            <a:r>
              <a:rPr lang="en-US" dirty="0"/>
              <a:t>	cf. John 3:16; Ephesians 1:3ff; Romans 9:8-13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534400" cy="6117059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i="1" dirty="0"/>
              <a:t>Ye say … “Wherein have we despised thy name?” </a:t>
            </a:r>
            <a:br>
              <a:rPr lang="en-US" sz="2800" i="1" dirty="0"/>
            </a:br>
            <a:r>
              <a:rPr lang="en-US" sz="2800" i="1" dirty="0"/>
              <a:t>Malachi 1:6</a:t>
            </a:r>
          </a:p>
          <a:p>
            <a:pPr>
              <a:buNone/>
            </a:pPr>
            <a:r>
              <a:rPr lang="en-US" sz="2800" i="1" dirty="0"/>
              <a:t>Ye say … “Wherein have we polluted thee?” Malachi 1:7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u="sng" dirty="0"/>
              <a:t>The Lord’s Answer</a:t>
            </a:r>
            <a:r>
              <a:rPr lang="en-US" sz="2800" dirty="0"/>
              <a:t>:</a:t>
            </a:r>
          </a:p>
          <a:p>
            <a:r>
              <a:rPr lang="en-US" sz="2800" dirty="0"/>
              <a:t>Ye offer polluted bread; in weariness. 1:7, 13 </a:t>
            </a:r>
            <a:br>
              <a:rPr lang="en-US" sz="2800" dirty="0"/>
            </a:br>
            <a:r>
              <a:rPr lang="en-US" sz="2800" dirty="0"/>
              <a:t>(cf. Revelation 3:15-17)</a:t>
            </a:r>
          </a:p>
          <a:p>
            <a:r>
              <a:rPr lang="en-US" sz="2800" dirty="0"/>
              <a:t>Faithless priests rebuked. cf. Deuteronomy 15:21</a:t>
            </a:r>
          </a:p>
          <a:p>
            <a:r>
              <a:rPr lang="en-US" sz="2800" dirty="0"/>
              <a:t> Gentiles would give honor and great sacrifices. 1:11; </a:t>
            </a:r>
            <a:r>
              <a:rPr lang="en-US" dirty="0"/>
              <a:t>cf. Romans 9:24-26; 10:1-3, 20-21</a:t>
            </a:r>
          </a:p>
          <a:p>
            <a:r>
              <a:rPr lang="en-US" sz="2800" dirty="0"/>
              <a:t>Curse pronounced. 2:1-9</a:t>
            </a:r>
          </a:p>
          <a:p>
            <a:pPr lvl="1"/>
            <a:r>
              <a:rPr lang="en-US" dirty="0"/>
              <a:t>Responsibilities: Keep the covenant. Teach the law. Observe sacrifices.</a:t>
            </a:r>
          </a:p>
          <a:p>
            <a:pPr>
              <a:buNone/>
            </a:pPr>
            <a:r>
              <a:rPr lang="en-US" sz="2800" dirty="0"/>
              <a:t>cf. Elders, preachers, etc. (cf. Ezekiel 34; Acts 20:29-30)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4262705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i="1" dirty="0"/>
              <a:t>Ye say, “Wherefore?” (Why is God displeased with us?) Malachi 2:10-14</a:t>
            </a:r>
          </a:p>
          <a:p>
            <a:pPr>
              <a:buNone/>
            </a:pPr>
            <a:endParaRPr lang="en-US" sz="3200" i="1" dirty="0"/>
          </a:p>
          <a:p>
            <a:pPr>
              <a:buNone/>
            </a:pPr>
            <a:r>
              <a:rPr lang="en-US" sz="3200" u="sng" dirty="0"/>
              <a:t>The Lord’s Answer</a:t>
            </a:r>
            <a:r>
              <a:rPr lang="en-US" sz="3200" dirty="0"/>
              <a:t>:</a:t>
            </a:r>
          </a:p>
          <a:p>
            <a:r>
              <a:rPr lang="en-US" sz="3200" dirty="0"/>
              <a:t>Ye divorced your wives and </a:t>
            </a:r>
            <a:r>
              <a:rPr lang="en-US" sz="3200" i="1" dirty="0"/>
              <a:t>“married the daughter of a foreign god.” Malachi 2:11, 13, 16; </a:t>
            </a:r>
            <a:r>
              <a:rPr lang="en-US" sz="3200" dirty="0"/>
              <a:t>Genesis 2:18; Matthew 19:1-9; Matthew 14:1; Mark 6:16-18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5897</TotalTime>
  <Words>535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Constantia</vt:lpstr>
      <vt:lpstr>Wingdings 2</vt:lpstr>
      <vt:lpstr>Paper</vt:lpstr>
      <vt:lpstr>Would Malachi Be Heard Today? (Part 1)</vt:lpstr>
      <vt:lpstr>Background of Haggai, Ezra, Nehemiah, Zechariah, and Malachi</vt:lpstr>
      <vt:lpstr>Background of Haggai, Ezra, Nehemiah, Zechariah, and Malachi</vt:lpstr>
      <vt:lpstr>Background of Haggai, Ezra, Nehemiah, Zechariah, and Malachi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“Wherein’s” Of Malichi</dc:title>
  <dc:creator>Micky Galloway</dc:creator>
  <cp:lastModifiedBy>Richard Lidh</cp:lastModifiedBy>
  <cp:revision>47</cp:revision>
  <cp:lastPrinted>2020-04-26T19:22:09Z</cp:lastPrinted>
  <dcterms:created xsi:type="dcterms:W3CDTF">2014-02-09T21:58:11Z</dcterms:created>
  <dcterms:modified xsi:type="dcterms:W3CDTF">2020-04-26T19:22:14Z</dcterms:modified>
</cp:coreProperties>
</file>